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78" r:id="rId4"/>
    <p:sldId id="284" r:id="rId5"/>
    <p:sldId id="285" r:id="rId6"/>
    <p:sldId id="281" r:id="rId7"/>
    <p:sldId id="28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230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64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912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9012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620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11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940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9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906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94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758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27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0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78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38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25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62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1F92DD0-D123-4740-A99F-A0FEE96B0ED7}" type="datetimeFigureOut">
              <a:rPr lang="en-GB" smtClean="0"/>
              <a:pPr/>
              <a:t>29/03/2017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39DAD-3010-497E-910E-D6020B27B7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099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quanticfoundry.com/2016/08/11/appeal-of-competi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556" y="241540"/>
            <a:ext cx="9191222" cy="3838722"/>
          </a:xfrm>
        </p:spPr>
        <p:txBody>
          <a:bodyPr>
            <a:noAutofit/>
          </a:bodyPr>
          <a:lstStyle/>
          <a:p>
            <a:pPr algn="ctr"/>
            <a:r>
              <a:rPr lang="en-GB" sz="4400" b="1" dirty="0"/>
              <a:t>UBISOFT DESIGN MASTERCLASS </a:t>
            </a:r>
            <a:r>
              <a:rPr lang="en-GB" sz="4400" b="1" dirty="0" smtClean="0"/>
              <a:t>PRESENTATION</a:t>
            </a:r>
            <a:r>
              <a:rPr lang="en-GB" sz="4400" dirty="0">
                <a:ea typeface="7:12 Serif" panose="00000400000000000000" pitchFamily="2" charset="0"/>
                <a:cs typeface="7:12 Serif" panose="00000400000000000000" pitchFamily="2" charset="0"/>
              </a:rPr>
              <a:t/>
            </a:r>
            <a:br>
              <a:rPr lang="en-GB" sz="4400" dirty="0">
                <a:ea typeface="7:12 Serif" panose="00000400000000000000" pitchFamily="2" charset="0"/>
                <a:cs typeface="7:12 Serif" panose="00000400000000000000" pitchFamily="2" charset="0"/>
              </a:rPr>
            </a:br>
            <a:r>
              <a:rPr lang="en-GB" sz="8000" dirty="0" smtClean="0">
                <a:ea typeface="7:12 Serif" panose="00000400000000000000" pitchFamily="2" charset="0"/>
                <a:cs typeface="7:12 Serif" panose="00000400000000000000" pitchFamily="2" charset="0"/>
              </a:rPr>
              <a:t>DM Group 2</a:t>
            </a:r>
            <a:r>
              <a:rPr lang="en-GB" sz="8000" dirty="0">
                <a:ea typeface="7:12 Serif" panose="00000400000000000000" pitchFamily="2" charset="0"/>
                <a:cs typeface="7:12 Serif" panose="00000400000000000000" pitchFamily="2" charset="0"/>
              </a:rPr>
              <a:t/>
            </a:r>
            <a:br>
              <a:rPr lang="en-GB" sz="8000" dirty="0">
                <a:ea typeface="7:12 Serif" panose="00000400000000000000" pitchFamily="2" charset="0"/>
                <a:cs typeface="7:12 Serif" panose="00000400000000000000" pitchFamily="2" charset="0"/>
              </a:rPr>
            </a:br>
            <a:endParaRPr lang="en-GB" sz="4800" dirty="0">
              <a:ea typeface="7:12 Serif" panose="00000400000000000000" pitchFamily="2" charset="0"/>
              <a:cs typeface="7:12 Serif" panose="000004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3167" y="4964254"/>
            <a:ext cx="9144000" cy="1655762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Ionut</a:t>
            </a:r>
            <a:r>
              <a:rPr lang="en-GB" dirty="0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 </a:t>
            </a:r>
            <a:r>
              <a:rPr lang="en-GB" dirty="0" err="1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Vericiu</a:t>
            </a:r>
            <a:r>
              <a:rPr lang="en-GB" dirty="0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 - 3D </a:t>
            </a:r>
            <a:r>
              <a:rPr lang="en-GB" dirty="0" smtClean="0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Artist and Designer</a:t>
            </a:r>
            <a:endParaRPr lang="en-GB" dirty="0">
              <a:solidFill>
                <a:schemeClr val="tx1"/>
              </a:solidFill>
              <a:ea typeface="7:12 Serif" panose="00000400000000000000" pitchFamily="2" charset="0"/>
              <a:cs typeface="7:12 Serif" panose="00000400000000000000" pitchFamily="2" charset="0"/>
            </a:endParaRPr>
          </a:p>
          <a:p>
            <a:pPr algn="ctr"/>
            <a:r>
              <a:rPr lang="en-GB" dirty="0" err="1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Dragos</a:t>
            </a:r>
            <a:r>
              <a:rPr lang="en-GB" dirty="0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 </a:t>
            </a:r>
            <a:r>
              <a:rPr lang="en-GB" dirty="0" err="1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Dumitru</a:t>
            </a:r>
            <a:r>
              <a:rPr lang="en-GB" dirty="0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ea typeface="7:12 Serif" panose="00000400000000000000" pitchFamily="2" charset="0"/>
                <a:cs typeface="7:12 Serif" panose="00000400000000000000" pitchFamily="2" charset="0"/>
              </a:rPr>
              <a:t>Programmer and Designer</a:t>
            </a:r>
            <a:endParaRPr lang="en-GB" dirty="0">
              <a:solidFill>
                <a:schemeClr val="tx1"/>
              </a:solidFill>
              <a:ea typeface="7:12 Serif" panose="00000400000000000000" pitchFamily="2" charset="0"/>
              <a:cs typeface="7:12 Seri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93" y="257388"/>
            <a:ext cx="9404723" cy="1400530"/>
          </a:xfrm>
        </p:spPr>
        <p:txBody>
          <a:bodyPr/>
          <a:lstStyle/>
          <a:p>
            <a:pPr algn="ctr"/>
            <a:r>
              <a:rPr lang="en-GB" dirty="0" smtClean="0">
                <a:latin typeface="7:12 Serif" panose="00000400000000000000" pitchFamily="2" charset="0"/>
                <a:ea typeface="7:12 Serif" panose="00000400000000000000" pitchFamily="2" charset="0"/>
                <a:cs typeface="7:12 Serif" panose="00000400000000000000" pitchFamily="2" charset="0"/>
              </a:rPr>
              <a:t>General </a:t>
            </a:r>
            <a:endParaRPr lang="en-GB" dirty="0">
              <a:latin typeface="7:12 Serif" panose="00000400000000000000" pitchFamily="2" charset="0"/>
              <a:ea typeface="7:12 Serif" panose="00000400000000000000" pitchFamily="2" charset="0"/>
              <a:cs typeface="7:12 Serif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83217"/>
            <a:ext cx="8946541" cy="4195481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Genre: 2D fast paced physics-based local battle arena</a:t>
            </a:r>
            <a:endParaRPr lang="en-GB" dirty="0">
              <a:latin typeface="Times New Roman" panose="02020603050405020304" pitchFamily="18" charset="0"/>
              <a:ea typeface="7:12 Serif" panose="00000400000000000000" pitchFamily="2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Platform: </a:t>
            </a:r>
            <a:r>
              <a:rPr lang="en-GB" dirty="0" smtClean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PC</a:t>
            </a:r>
            <a:endParaRPr lang="en-GB" dirty="0">
              <a:latin typeface="Times New Roman" panose="02020603050405020304" pitchFamily="18" charset="0"/>
              <a:ea typeface="7:12 Serif" panose="00000400000000000000" pitchFamily="2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Target audience: (</a:t>
            </a:r>
            <a:r>
              <a:rPr lang="en-GB" dirty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  <a:hlinkClick r:id="rId2"/>
              </a:rPr>
              <a:t>research link</a:t>
            </a:r>
            <a:r>
              <a:rPr lang="en-GB" dirty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GB" sz="2000" dirty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	</a:t>
            </a:r>
            <a:r>
              <a:rPr lang="en-GB" sz="2000" dirty="0" smtClean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*male gamers (16-30 years </a:t>
            </a:r>
            <a:r>
              <a:rPr lang="en-GB" sz="2000" dirty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old, </a:t>
            </a:r>
            <a:r>
              <a:rPr lang="en-GB" sz="2000" dirty="0" smtClean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enjoy competition and take delight in triumphing over adversary</a:t>
            </a:r>
            <a:r>
              <a:rPr lang="en-GB" sz="2000" dirty="0">
                <a:latin typeface="Times New Roman" panose="02020603050405020304" pitchFamily="18" charset="0"/>
                <a:ea typeface="7:12 Serif" panose="000004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buNone/>
            </a:pPr>
            <a:endParaRPr lang="en-GB" sz="2000" dirty="0">
              <a:latin typeface="Times New Roman" panose="02020603050405020304" pitchFamily="18" charset="0"/>
              <a:ea typeface="7:12 Serif" panose="000004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4" y="3765997"/>
            <a:ext cx="5877059" cy="29385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16" y="3765997"/>
            <a:ext cx="5877060" cy="29385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80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7:12 Serif" panose="00000400000000000000" pitchFamily="2" charset="0"/>
                <a:ea typeface="7:12 Serif" panose="00000400000000000000" pitchFamily="2" charset="0"/>
                <a:cs typeface="7:12 Serif" panose="00000400000000000000" pitchFamily="2" charset="0"/>
              </a:rPr>
              <a:t>Gameplay</a:t>
            </a:r>
            <a:endParaRPr lang="en-GB" dirty="0">
              <a:latin typeface="7:12 Serif" panose="00000400000000000000" pitchFamily="2" charset="0"/>
              <a:ea typeface="7:12 Serif" panose="00000400000000000000" pitchFamily="2" charset="0"/>
              <a:cs typeface="7:12 Serif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798" y="1442431"/>
            <a:ext cx="8946541" cy="4195481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 summary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showcase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38" y="2524912"/>
            <a:ext cx="7164468" cy="40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1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Art Style - </a:t>
            </a:r>
            <a:r>
              <a:rPr lang="en-GB" dirty="0" err="1" smtClean="0"/>
              <a:t>Moodboards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17320"/>
            <a:ext cx="8946541" cy="4831079"/>
          </a:xfrm>
        </p:spPr>
        <p:txBody>
          <a:bodyPr/>
          <a:lstStyle/>
          <a:p>
            <a:r>
              <a:rPr lang="en-GB" dirty="0" smtClean="0"/>
              <a:t>High saturated colours;</a:t>
            </a:r>
          </a:p>
          <a:p>
            <a:r>
              <a:rPr lang="en-GB" dirty="0" smtClean="0"/>
              <a:t>Simple vector art-style;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9" y="2556510"/>
            <a:ext cx="5969000" cy="417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90" y="4080955"/>
            <a:ext cx="5490717" cy="2745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89" y="1275334"/>
            <a:ext cx="5490717" cy="27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2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82" y="383858"/>
            <a:ext cx="4362847" cy="2725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81" y="3241674"/>
            <a:ext cx="4362847" cy="3285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32" y="3802131"/>
            <a:ext cx="5450204" cy="2725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32" y="303848"/>
            <a:ext cx="4396768" cy="33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7:12 Serif" panose="00000400000000000000" pitchFamily="2" charset="0"/>
                <a:ea typeface="7:12 Serif" panose="00000400000000000000" pitchFamily="2" charset="0"/>
                <a:cs typeface="7:12 Serif" panose="00000400000000000000" pitchFamily="2" charset="0"/>
              </a:rPr>
              <a:t>Effects</a:t>
            </a:r>
            <a:endParaRPr lang="en-GB" dirty="0">
              <a:latin typeface="7:12 Serif" panose="00000400000000000000" pitchFamily="2" charset="0"/>
              <a:ea typeface="7:12 Serif" panose="00000400000000000000" pitchFamily="2" charset="0"/>
              <a:cs typeface="7:12 Serif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shake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Chromatic aberration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70" y="2941679"/>
            <a:ext cx="4660751" cy="349556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7" y="3345004"/>
            <a:ext cx="5646059" cy="29497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7:12 Serif" panose="00000400000000000000" pitchFamily="2" charset="0"/>
                <a:ea typeface="7:12 Serif" panose="00000400000000000000" pitchFamily="2" charset="0"/>
                <a:cs typeface="7:12 Serif" panose="00000400000000000000" pitchFamily="2" charset="0"/>
              </a:rPr>
              <a:t>Questions</a:t>
            </a:r>
            <a:endParaRPr lang="en-GB" dirty="0">
              <a:latin typeface="7:12 Serif" panose="00000400000000000000" pitchFamily="2" charset="0"/>
              <a:ea typeface="7:12 Serif" panose="00000400000000000000" pitchFamily="2" charset="0"/>
              <a:cs typeface="7:12 Seri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5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586</TotalTime>
  <Words>60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7:12 Serif</vt:lpstr>
      <vt:lpstr>Arial</vt:lpstr>
      <vt:lpstr>Century Gothic</vt:lpstr>
      <vt:lpstr>Times New Roman</vt:lpstr>
      <vt:lpstr>Wingdings 3</vt:lpstr>
      <vt:lpstr>Ion</vt:lpstr>
      <vt:lpstr>UBISOFT DESIGN MASTERCLASS PRESENTATION DM Group 2 </vt:lpstr>
      <vt:lpstr>General </vt:lpstr>
      <vt:lpstr>Gameplay</vt:lpstr>
      <vt:lpstr>Art Style - Moodboards </vt:lpstr>
      <vt:lpstr>PowerPoint Presentation</vt:lpstr>
      <vt:lpstr>Effects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Paperjuice</dc:creator>
  <cp:lastModifiedBy>Paperjuice</cp:lastModifiedBy>
  <cp:revision>71</cp:revision>
  <dcterms:created xsi:type="dcterms:W3CDTF">2016-10-10T19:44:52Z</dcterms:created>
  <dcterms:modified xsi:type="dcterms:W3CDTF">2017-03-29T11:34:03Z</dcterms:modified>
</cp:coreProperties>
</file>